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6FFA"/>
    <a:srgbClr val="FD8181"/>
    <a:srgbClr val="FFFF66"/>
    <a:srgbClr val="5FC65F"/>
    <a:srgbClr val="7EA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79" autoAdjust="0"/>
  </p:normalViewPr>
  <p:slideViewPr>
    <p:cSldViewPr>
      <p:cViewPr>
        <p:scale>
          <a:sx n="160" d="100"/>
          <a:sy n="160" d="100"/>
        </p:scale>
        <p:origin x="-1554" y="45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2E399F-B501-40D9-8591-04259BE7F2E8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9BD33-9E13-424E-83A7-93EC0A9F9A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796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6368E-D798-4601-93E2-6AD2F2B6EBA0}" type="datetimeFigureOut">
              <a:rPr lang="zh-CN" altLang="en-US" smtClean="0"/>
              <a:pPr/>
              <a:t>2019/6/11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BB329-46D2-48AF-A5EC-B56741AD93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24744" y="1835696"/>
            <a:ext cx="4659430" cy="4625410"/>
            <a:chOff x="1124744" y="1835696"/>
            <a:chExt cx="4659430" cy="4625410"/>
          </a:xfrm>
        </p:grpSpPr>
        <p:grpSp>
          <p:nvGrpSpPr>
            <p:cNvPr id="3" name="组合 2"/>
            <p:cNvGrpSpPr/>
            <p:nvPr/>
          </p:nvGrpSpPr>
          <p:grpSpPr>
            <a:xfrm>
              <a:off x="1124744" y="1835696"/>
              <a:ext cx="4659430" cy="4565255"/>
              <a:chOff x="1124744" y="1835696"/>
              <a:chExt cx="4659430" cy="4565255"/>
            </a:xfrm>
          </p:grpSpPr>
          <p:pic>
            <p:nvPicPr>
              <p:cNvPr id="28674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24744" y="1835696"/>
                <a:ext cx="4659430" cy="45652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" name="TextBox 1"/>
              <p:cNvSpPr txBox="1"/>
              <p:nvPr/>
            </p:nvSpPr>
            <p:spPr>
              <a:xfrm rot="20069011">
                <a:off x="5225752" y="3077203"/>
                <a:ext cx="54104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 smtClean="0">
                    <a:latin typeface="Arial" pitchFamily="34" charset="0"/>
                    <a:cs typeface="Arial" pitchFamily="34" charset="0"/>
                  </a:rPr>
                  <a:t>(CO)</a:t>
                </a:r>
                <a:endParaRPr lang="zh-CN" alt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 rot="19460847">
                <a:off x="4898388" y="2684169"/>
                <a:ext cx="54104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 smtClean="0">
                    <a:latin typeface="Arial" pitchFamily="34" charset="0"/>
                    <a:cs typeface="Arial" pitchFamily="34" charset="0"/>
                  </a:rPr>
                  <a:t>(Hd1)</a:t>
                </a:r>
                <a:endParaRPr lang="zh-CN" alt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1383086" y="6276440"/>
              <a:ext cx="504056" cy="184666"/>
              <a:chOff x="1383086" y="6276440"/>
              <a:chExt cx="504056" cy="184666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473660" y="6323944"/>
                <a:ext cx="216024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383086" y="6276440"/>
                <a:ext cx="5040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" dirty="0" smtClean="0">
                    <a:latin typeface="Arial" pitchFamily="34" charset="0"/>
                    <a:cs typeface="Arial" pitchFamily="34" charset="0"/>
                  </a:rPr>
                  <a:t>0.10</a:t>
                </a:r>
                <a:endParaRPr lang="zh-CN" altLang="en-US" sz="6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759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3473</TotalTime>
  <Words>7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asus</dc:creator>
  <cp:lastModifiedBy>lishuai</cp:lastModifiedBy>
  <cp:revision>88</cp:revision>
  <dcterms:created xsi:type="dcterms:W3CDTF">2019-04-28T07:37:57Z</dcterms:created>
  <dcterms:modified xsi:type="dcterms:W3CDTF">2019-06-11T11:33:35Z</dcterms:modified>
</cp:coreProperties>
</file>